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00" r:id="rId5"/>
    <p:sldMasterId id="21474837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embeddedFontLst>
    <p:embeddedFont>
      <p:font typeface="Roboto Slab Light"/>
      <p:regular r:id="rId25"/>
      <p:bold r:id="rId26"/>
    </p:embeddedFont>
    <p:embeddedFont>
      <p:font typeface="Roboto Slab"/>
      <p:regular r:id="rId27"/>
      <p:bold r:id="rId28"/>
    </p:embeddedFont>
    <p:embeddedFont>
      <p:font typeface="Montserrat SemiBold"/>
      <p:regular r:id="rId29"/>
      <p:bold r:id="rId30"/>
      <p:italic r:id="rId31"/>
      <p:boldItalic r:id="rId32"/>
    </p:embeddedFont>
    <p:embeddedFont>
      <p:font typeface="Roboto"/>
      <p:regular r:id="rId33"/>
      <p:bold r:id="rId34"/>
      <p:italic r:id="rId35"/>
      <p:boldItalic r:id="rId36"/>
    </p:embeddedFont>
    <p:embeddedFont>
      <p:font typeface="Montserrat"/>
      <p:regular r:id="rId37"/>
      <p:bold r:id="rId38"/>
      <p:italic r:id="rId39"/>
      <p:boldItalic r:id="rId40"/>
    </p:embeddedFont>
    <p:embeddedFont>
      <p:font typeface="Gill Sans"/>
      <p:regular r:id="rId41"/>
      <p:bold r:id="rId42"/>
    </p:embeddedFont>
    <p:embeddedFont>
      <p:font typeface="Open Sans Light"/>
      <p:regular r:id="rId43"/>
      <p:bold r:id="rId44"/>
      <p:italic r:id="rId45"/>
      <p:boldItalic r:id="rId46"/>
    </p:embeddedFont>
    <p:embeddedFont>
      <p:font typeface="Century Gothic"/>
      <p:regular r:id="rId47"/>
      <p:bold r:id="rId48"/>
      <p:italic r:id="rId49"/>
      <p:boldItalic r:id="rId50"/>
    </p:embeddedFont>
    <p:embeddedFont>
      <p:font typeface="Open Sans"/>
      <p:regular r:id="rId51"/>
      <p:bold r:id="rId52"/>
      <p:italic r:id="rId53"/>
      <p:boldItalic r:id="rId5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0E87ECC-D3ED-4940-A1B9-632D7E6AB573}">
  <a:tblStyle styleId="{50E87ECC-D3ED-4940-A1B9-632D7E6AB573}"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90995CD3-5F08-4382-8AD0-3CB9B0A02D92}"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boldItalic.fntdata"/><Relationship Id="rId42" Type="http://schemas.openxmlformats.org/officeDocument/2006/relationships/font" Target="fonts/GillSans-bold.fntdata"/><Relationship Id="rId41" Type="http://schemas.openxmlformats.org/officeDocument/2006/relationships/font" Target="fonts/GillSans-regular.fntdata"/><Relationship Id="rId44" Type="http://schemas.openxmlformats.org/officeDocument/2006/relationships/font" Target="fonts/OpenSansLight-bold.fntdata"/><Relationship Id="rId43" Type="http://schemas.openxmlformats.org/officeDocument/2006/relationships/font" Target="fonts/OpenSansLight-regular.fntdata"/><Relationship Id="rId46" Type="http://schemas.openxmlformats.org/officeDocument/2006/relationships/font" Target="fonts/OpenSansLight-boldItalic.fntdata"/><Relationship Id="rId45" Type="http://schemas.openxmlformats.org/officeDocument/2006/relationships/font" Target="fonts/OpenSansLight-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48" Type="http://schemas.openxmlformats.org/officeDocument/2006/relationships/font" Target="fonts/CenturyGothic-bold.fntdata"/><Relationship Id="rId47" Type="http://schemas.openxmlformats.org/officeDocument/2006/relationships/font" Target="fonts/CenturyGothic-regular.fntdata"/><Relationship Id="rId49" Type="http://schemas.openxmlformats.org/officeDocument/2006/relationships/font" Target="fonts/CenturyGothic-italic.fntdata"/><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font" Target="fonts/MontserratSemiBold-italic.fntdata"/><Relationship Id="rId30" Type="http://schemas.openxmlformats.org/officeDocument/2006/relationships/font" Target="fonts/MontserratSemiBold-bold.fntdata"/><Relationship Id="rId33" Type="http://schemas.openxmlformats.org/officeDocument/2006/relationships/font" Target="fonts/Roboto-regular.fntdata"/><Relationship Id="rId32" Type="http://schemas.openxmlformats.org/officeDocument/2006/relationships/font" Target="fonts/MontserratSemiBold-boldItalic.fntdata"/><Relationship Id="rId35" Type="http://schemas.openxmlformats.org/officeDocument/2006/relationships/font" Target="fonts/Roboto-italic.fntdata"/><Relationship Id="rId34" Type="http://schemas.openxmlformats.org/officeDocument/2006/relationships/font" Target="fonts/Roboto-bold.fntdata"/><Relationship Id="rId37" Type="http://schemas.openxmlformats.org/officeDocument/2006/relationships/font" Target="fonts/Montserrat-regular.fntdata"/><Relationship Id="rId36" Type="http://schemas.openxmlformats.org/officeDocument/2006/relationships/font" Target="fonts/Roboto-boldItalic.fntdata"/><Relationship Id="rId39" Type="http://schemas.openxmlformats.org/officeDocument/2006/relationships/font" Target="fonts/Montserrat-italic.fntdata"/><Relationship Id="rId38" Type="http://schemas.openxmlformats.org/officeDocument/2006/relationships/font" Target="fonts/Montserrat-bold.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font" Target="fonts/RobotoSlabLight-bold.fntdata"/><Relationship Id="rId25" Type="http://schemas.openxmlformats.org/officeDocument/2006/relationships/font" Target="fonts/RobotoSlabLight-regular.fntdata"/><Relationship Id="rId28" Type="http://schemas.openxmlformats.org/officeDocument/2006/relationships/font" Target="fonts/RobotoSlab-bold.fntdata"/><Relationship Id="rId27" Type="http://schemas.openxmlformats.org/officeDocument/2006/relationships/font" Target="fonts/RobotoSlab-regular.fntdata"/><Relationship Id="rId29" Type="http://schemas.openxmlformats.org/officeDocument/2006/relationships/font" Target="fonts/MontserratSemiBold-regular.fntdata"/><Relationship Id="rId51" Type="http://schemas.openxmlformats.org/officeDocument/2006/relationships/font" Target="fonts/OpenSans-regular.fntdata"/><Relationship Id="rId50" Type="http://schemas.openxmlformats.org/officeDocument/2006/relationships/font" Target="fonts/CenturyGothic-boldItalic.fntdata"/><Relationship Id="rId53" Type="http://schemas.openxmlformats.org/officeDocument/2006/relationships/font" Target="fonts/OpenSans-italic.fntdata"/><Relationship Id="rId52" Type="http://schemas.openxmlformats.org/officeDocument/2006/relationships/font" Target="fonts/OpenSans-bold.fntdata"/><Relationship Id="rId11" Type="http://schemas.openxmlformats.org/officeDocument/2006/relationships/slide" Target="slides/slide4.xml"/><Relationship Id="rId10" Type="http://schemas.openxmlformats.org/officeDocument/2006/relationships/slide" Target="slides/slide3.xml"/><Relationship Id="rId54" Type="http://schemas.openxmlformats.org/officeDocument/2006/relationships/font" Target="fonts/OpenSans-boldItalic.fntdata"/><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_projects_grouped?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display:none;}.borderless-mode%20.mosaic-wrap%20{%20padding:%2010px%2020px</a:t>
            </a:r>
            <a:r>
              <a:rPr lang="en"/>
              <a:t>;} </a:t>
            </a:r>
            <a:endParaRPr/>
          </a:p>
        </p:txBody>
      </p:sp>
      <p:sp>
        <p:nvSpPr>
          <p:cNvPr id="545" name="Google Shape;545;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_projects_grouped?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568" name="Google Shape;568;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0" name="Google Shape;340;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490" name="Google Shape;490;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2.png"/><Relationship Id="rId4"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 Id="rId3" Type="http://schemas.openxmlformats.org/officeDocument/2006/relationships/image" Target="../media/image2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4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3.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2.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4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4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3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31.png"/><Relationship Id="rId5" Type="http://schemas.openxmlformats.org/officeDocument/2006/relationships/hyperlink" Target="mailto:membership@lfenergy.org" TargetMode="External"/><Relationship Id="rId6" Type="http://schemas.openxmlformats.org/officeDocument/2006/relationships/image" Target="../media/image126.png"/><Relationship Id="rId7" Type="http://schemas.openxmlformats.org/officeDocument/2006/relationships/image" Target="../media/image129.png"/><Relationship Id="rId8" Type="http://schemas.openxmlformats.org/officeDocument/2006/relationships/image" Target="../media/image1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68.png"/><Relationship Id="rId84" Type="http://schemas.openxmlformats.org/officeDocument/2006/relationships/image" Target="../media/image138.png"/><Relationship Id="rId83" Type="http://schemas.openxmlformats.org/officeDocument/2006/relationships/image" Target="../media/image106.png"/><Relationship Id="rId42" Type="http://schemas.openxmlformats.org/officeDocument/2006/relationships/image" Target="../media/image67.png"/><Relationship Id="rId86" Type="http://schemas.openxmlformats.org/officeDocument/2006/relationships/image" Target="../media/image104.png"/><Relationship Id="rId41" Type="http://schemas.openxmlformats.org/officeDocument/2006/relationships/image" Target="../media/image84.png"/><Relationship Id="rId85" Type="http://schemas.openxmlformats.org/officeDocument/2006/relationships/image" Target="../media/image137.png"/><Relationship Id="rId44" Type="http://schemas.openxmlformats.org/officeDocument/2006/relationships/image" Target="../media/image85.png"/><Relationship Id="rId88" Type="http://schemas.openxmlformats.org/officeDocument/2006/relationships/image" Target="../media/image120.png"/><Relationship Id="rId43" Type="http://schemas.openxmlformats.org/officeDocument/2006/relationships/image" Target="../media/image72.png"/><Relationship Id="rId87" Type="http://schemas.openxmlformats.org/officeDocument/2006/relationships/image" Target="../media/image107.png"/><Relationship Id="rId46" Type="http://schemas.openxmlformats.org/officeDocument/2006/relationships/image" Target="../media/image76.png"/><Relationship Id="rId45" Type="http://schemas.openxmlformats.org/officeDocument/2006/relationships/image" Target="../media/image74.png"/><Relationship Id="rId89" Type="http://schemas.openxmlformats.org/officeDocument/2006/relationships/image" Target="../media/image121.png"/><Relationship Id="rId80" Type="http://schemas.openxmlformats.org/officeDocument/2006/relationships/image" Target="../media/image113.png"/><Relationship Id="rId82" Type="http://schemas.openxmlformats.org/officeDocument/2006/relationships/image" Target="../media/image115.png"/><Relationship Id="rId81" Type="http://schemas.openxmlformats.org/officeDocument/2006/relationships/image" Target="../media/image108.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37.jpg"/><Relationship Id="rId4" Type="http://schemas.openxmlformats.org/officeDocument/2006/relationships/image" Target="../media/image31.png"/><Relationship Id="rId9" Type="http://schemas.openxmlformats.org/officeDocument/2006/relationships/image" Target="../media/image42.png"/><Relationship Id="rId48" Type="http://schemas.openxmlformats.org/officeDocument/2006/relationships/image" Target="../media/image77.png"/><Relationship Id="rId47" Type="http://schemas.openxmlformats.org/officeDocument/2006/relationships/image" Target="../media/image73.png"/><Relationship Id="rId49" Type="http://schemas.openxmlformats.org/officeDocument/2006/relationships/image" Target="../media/image83.png"/><Relationship Id="rId5" Type="http://schemas.openxmlformats.org/officeDocument/2006/relationships/image" Target="../media/image45.png"/><Relationship Id="rId6" Type="http://schemas.openxmlformats.org/officeDocument/2006/relationships/image" Target="../media/image33.png"/><Relationship Id="rId7" Type="http://schemas.openxmlformats.org/officeDocument/2006/relationships/image" Target="../media/image35.png"/><Relationship Id="rId8" Type="http://schemas.openxmlformats.org/officeDocument/2006/relationships/image" Target="../media/image36.png"/><Relationship Id="rId73" Type="http://schemas.openxmlformats.org/officeDocument/2006/relationships/image" Target="../media/image125.png"/><Relationship Id="rId72" Type="http://schemas.openxmlformats.org/officeDocument/2006/relationships/image" Target="../media/image93.png"/><Relationship Id="rId31" Type="http://schemas.openxmlformats.org/officeDocument/2006/relationships/image" Target="../media/image61.png"/><Relationship Id="rId75" Type="http://schemas.openxmlformats.org/officeDocument/2006/relationships/image" Target="../media/image96.png"/><Relationship Id="rId30" Type="http://schemas.openxmlformats.org/officeDocument/2006/relationships/image" Target="../media/image56.png"/><Relationship Id="rId74" Type="http://schemas.openxmlformats.org/officeDocument/2006/relationships/image" Target="../media/image100.png"/><Relationship Id="rId33" Type="http://schemas.openxmlformats.org/officeDocument/2006/relationships/image" Target="../media/image58.png"/><Relationship Id="rId77" Type="http://schemas.openxmlformats.org/officeDocument/2006/relationships/image" Target="../media/image101.png"/><Relationship Id="rId32" Type="http://schemas.openxmlformats.org/officeDocument/2006/relationships/image" Target="../media/image59.jpg"/><Relationship Id="rId76" Type="http://schemas.openxmlformats.org/officeDocument/2006/relationships/image" Target="../media/image95.png"/><Relationship Id="rId35" Type="http://schemas.openxmlformats.org/officeDocument/2006/relationships/image" Target="../media/image57.png"/><Relationship Id="rId79" Type="http://schemas.openxmlformats.org/officeDocument/2006/relationships/image" Target="../media/image116.png"/><Relationship Id="rId34" Type="http://schemas.openxmlformats.org/officeDocument/2006/relationships/image" Target="../media/image66.png"/><Relationship Id="rId78" Type="http://schemas.openxmlformats.org/officeDocument/2006/relationships/image" Target="../media/image102.png"/><Relationship Id="rId71" Type="http://schemas.openxmlformats.org/officeDocument/2006/relationships/image" Target="../media/image111.png"/><Relationship Id="rId70" Type="http://schemas.openxmlformats.org/officeDocument/2006/relationships/image" Target="../media/image117.png"/><Relationship Id="rId37" Type="http://schemas.openxmlformats.org/officeDocument/2006/relationships/image" Target="../media/image82.png"/><Relationship Id="rId36" Type="http://schemas.openxmlformats.org/officeDocument/2006/relationships/image" Target="../media/image65.png"/><Relationship Id="rId39" Type="http://schemas.openxmlformats.org/officeDocument/2006/relationships/image" Target="../media/image64.png"/><Relationship Id="rId38" Type="http://schemas.openxmlformats.org/officeDocument/2006/relationships/image" Target="../media/image71.png"/><Relationship Id="rId62" Type="http://schemas.openxmlformats.org/officeDocument/2006/relationships/image" Target="../media/image87.png"/><Relationship Id="rId61" Type="http://schemas.openxmlformats.org/officeDocument/2006/relationships/image" Target="../media/image103.png"/><Relationship Id="rId20" Type="http://schemas.openxmlformats.org/officeDocument/2006/relationships/image" Target="../media/image48.png"/><Relationship Id="rId64" Type="http://schemas.openxmlformats.org/officeDocument/2006/relationships/image" Target="../media/image110.png"/><Relationship Id="rId63" Type="http://schemas.openxmlformats.org/officeDocument/2006/relationships/image" Target="../media/image92.png"/><Relationship Id="rId22" Type="http://schemas.openxmlformats.org/officeDocument/2006/relationships/image" Target="../media/image79.png"/><Relationship Id="rId66" Type="http://schemas.openxmlformats.org/officeDocument/2006/relationships/image" Target="../media/image109.png"/><Relationship Id="rId21" Type="http://schemas.openxmlformats.org/officeDocument/2006/relationships/image" Target="../media/image52.png"/><Relationship Id="rId65" Type="http://schemas.openxmlformats.org/officeDocument/2006/relationships/image" Target="../media/image97.png"/><Relationship Id="rId24" Type="http://schemas.openxmlformats.org/officeDocument/2006/relationships/image" Target="../media/image54.png"/><Relationship Id="rId68" Type="http://schemas.openxmlformats.org/officeDocument/2006/relationships/image" Target="../media/image94.png"/><Relationship Id="rId23" Type="http://schemas.openxmlformats.org/officeDocument/2006/relationships/image" Target="../media/image53.png"/><Relationship Id="rId67" Type="http://schemas.openxmlformats.org/officeDocument/2006/relationships/image" Target="../media/image124.png"/><Relationship Id="rId60" Type="http://schemas.openxmlformats.org/officeDocument/2006/relationships/image" Target="../media/image89.png"/><Relationship Id="rId26" Type="http://schemas.openxmlformats.org/officeDocument/2006/relationships/image" Target="../media/image105.png"/><Relationship Id="rId25" Type="http://schemas.openxmlformats.org/officeDocument/2006/relationships/image" Target="../media/image51.png"/><Relationship Id="rId69" Type="http://schemas.openxmlformats.org/officeDocument/2006/relationships/image" Target="../media/image98.png"/><Relationship Id="rId28" Type="http://schemas.openxmlformats.org/officeDocument/2006/relationships/image" Target="../media/image69.png"/><Relationship Id="rId27" Type="http://schemas.openxmlformats.org/officeDocument/2006/relationships/image" Target="../media/image60.png"/><Relationship Id="rId29" Type="http://schemas.openxmlformats.org/officeDocument/2006/relationships/image" Target="../media/image62.png"/><Relationship Id="rId51" Type="http://schemas.openxmlformats.org/officeDocument/2006/relationships/image" Target="../media/image75.png"/><Relationship Id="rId95" Type="http://schemas.openxmlformats.org/officeDocument/2006/relationships/image" Target="../media/image140.png"/><Relationship Id="rId50" Type="http://schemas.openxmlformats.org/officeDocument/2006/relationships/image" Target="../media/image78.png"/><Relationship Id="rId94" Type="http://schemas.openxmlformats.org/officeDocument/2006/relationships/image" Target="../media/image112.png"/><Relationship Id="rId53" Type="http://schemas.openxmlformats.org/officeDocument/2006/relationships/image" Target="../media/image81.png"/><Relationship Id="rId52" Type="http://schemas.openxmlformats.org/officeDocument/2006/relationships/image" Target="../media/image80.png"/><Relationship Id="rId11" Type="http://schemas.openxmlformats.org/officeDocument/2006/relationships/image" Target="../media/image40.png"/><Relationship Id="rId55" Type="http://schemas.openxmlformats.org/officeDocument/2006/relationships/image" Target="../media/image132.png"/><Relationship Id="rId10" Type="http://schemas.openxmlformats.org/officeDocument/2006/relationships/image" Target="../media/image38.png"/><Relationship Id="rId54" Type="http://schemas.openxmlformats.org/officeDocument/2006/relationships/image" Target="../media/image91.png"/><Relationship Id="rId13" Type="http://schemas.openxmlformats.org/officeDocument/2006/relationships/image" Target="../media/image63.png"/><Relationship Id="rId57" Type="http://schemas.openxmlformats.org/officeDocument/2006/relationships/image" Target="../media/image90.png"/><Relationship Id="rId12" Type="http://schemas.openxmlformats.org/officeDocument/2006/relationships/image" Target="../media/image39.png"/><Relationship Id="rId56" Type="http://schemas.openxmlformats.org/officeDocument/2006/relationships/image" Target="../media/image119.png"/><Relationship Id="rId91" Type="http://schemas.openxmlformats.org/officeDocument/2006/relationships/image" Target="../media/image123.png"/><Relationship Id="rId90" Type="http://schemas.openxmlformats.org/officeDocument/2006/relationships/image" Target="../media/image136.png"/><Relationship Id="rId93" Type="http://schemas.openxmlformats.org/officeDocument/2006/relationships/image" Target="../media/image114.png"/><Relationship Id="rId92" Type="http://schemas.openxmlformats.org/officeDocument/2006/relationships/image" Target="../media/image127.png"/><Relationship Id="rId15" Type="http://schemas.openxmlformats.org/officeDocument/2006/relationships/image" Target="../media/image46.png"/><Relationship Id="rId59" Type="http://schemas.openxmlformats.org/officeDocument/2006/relationships/image" Target="../media/image86.png"/><Relationship Id="rId14" Type="http://schemas.openxmlformats.org/officeDocument/2006/relationships/image" Target="../media/image41.png"/><Relationship Id="rId58" Type="http://schemas.openxmlformats.org/officeDocument/2006/relationships/image" Target="../media/image99.png"/><Relationship Id="rId17" Type="http://schemas.openxmlformats.org/officeDocument/2006/relationships/image" Target="../media/image47.png"/><Relationship Id="rId16" Type="http://schemas.openxmlformats.org/officeDocument/2006/relationships/image" Target="../media/image44.png"/><Relationship Id="rId19" Type="http://schemas.openxmlformats.org/officeDocument/2006/relationships/image" Target="../media/image50.png"/><Relationship Id="rId18"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18.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142.png"/><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141.png"/><Relationship Id="rId4" Type="http://schemas.openxmlformats.org/officeDocument/2006/relationships/image" Target="../media/image139.png"/><Relationship Id="rId5" Type="http://schemas.openxmlformats.org/officeDocument/2006/relationships/hyperlink" Target="https://landscape.lfenergy.org/softwarestac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2.png"/><Relationship Id="rId5" Type="http://schemas.openxmlformats.org/officeDocument/2006/relationships/image" Target="../media/image13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332" name="Google Shape;332;p5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534" name="Google Shape;534;p64"/>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541" name="Google Shape;541;p65"/>
          <p:cNvPicPr preferRelativeResize="0"/>
          <p:nvPr/>
        </p:nvPicPr>
        <p:blipFill>
          <a:blip r:embed="rId3">
            <a:alphaModFix/>
          </a:blip>
          <a:stretch>
            <a:fillRect/>
          </a:stretch>
        </p:blipFill>
        <p:spPr>
          <a:xfrm>
            <a:off x="4826413" y="0"/>
            <a:ext cx="431758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ctrTitle"/>
          </p:nvPr>
        </p:nvSpPr>
        <p:spPr>
          <a:xfrm>
            <a:off x="598104" y="1226381"/>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548" name="Google Shape;548;p66"/>
          <p:cNvPicPr preferRelativeResize="0"/>
          <p:nvPr/>
        </p:nvPicPr>
        <p:blipFill rotWithShape="1">
          <a:blip r:embed="rId3">
            <a:alphaModFix/>
          </a:blip>
          <a:srcRect b="0" l="0" r="1156" t="0"/>
          <a:stretch/>
        </p:blipFill>
        <p:spPr>
          <a:xfrm>
            <a:off x="3872081" y="0"/>
            <a:ext cx="5271921" cy="5143497"/>
          </a:xfrm>
          <a:prstGeom prst="rect">
            <a:avLst/>
          </a:prstGeom>
          <a:noFill/>
          <a:ln>
            <a:noFill/>
          </a:ln>
        </p:spPr>
      </p:pic>
      <p:sp>
        <p:nvSpPr>
          <p:cNvPr id="549" name="Google Shape;549;p66"/>
          <p:cNvSpPr txBox="1"/>
          <p:nvPr/>
        </p:nvSpPr>
        <p:spPr>
          <a:xfrm>
            <a:off x="5955225" y="0"/>
            <a:ext cx="423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+1</a:t>
            </a:r>
            <a:endParaRPr b="1" sz="1100">
              <a:latin typeface="Roboto"/>
              <a:ea typeface="Roboto"/>
              <a:cs typeface="Roboto"/>
              <a:sym typeface="Roboto"/>
            </a:endParaRPr>
          </a:p>
        </p:txBody>
      </p:sp>
      <p:sp>
        <p:nvSpPr>
          <p:cNvPr id="550" name="Google Shape;550;p66"/>
          <p:cNvSpPr txBox="1"/>
          <p:nvPr/>
        </p:nvSpPr>
        <p:spPr>
          <a:xfrm>
            <a:off x="5955225" y="726244"/>
            <a:ext cx="350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+3</a:t>
            </a:r>
            <a:endParaRPr b="1" sz="1100">
              <a:latin typeface="Roboto"/>
              <a:ea typeface="Roboto"/>
              <a:cs typeface="Roboto"/>
              <a:sym typeface="Roboto"/>
            </a:endParaRPr>
          </a:p>
        </p:txBody>
      </p:sp>
      <p:sp>
        <p:nvSpPr>
          <p:cNvPr id="551" name="Google Shape;551;p66"/>
          <p:cNvSpPr txBox="1"/>
          <p:nvPr/>
        </p:nvSpPr>
        <p:spPr>
          <a:xfrm>
            <a:off x="6079369" y="2714100"/>
            <a:ext cx="350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+3</a:t>
            </a:r>
            <a:endParaRPr b="1" sz="11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aphicFrame>
        <p:nvGraphicFramePr>
          <p:cNvPr id="556" name="Google Shape;556;p67"/>
          <p:cNvGraphicFramePr/>
          <p:nvPr/>
        </p:nvGraphicFramePr>
        <p:xfrm>
          <a:off x="342901" y="1150417"/>
          <a:ext cx="3000000" cy="3000000"/>
        </p:xfrm>
        <a:graphic>
          <a:graphicData uri="http://schemas.openxmlformats.org/drawingml/2006/table">
            <a:tbl>
              <a:tblPr firstRow="1">
                <a:noFill/>
                <a:tableStyleId>{50E87ECC-D3ED-4940-A1B9-632D7E6AB573}</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TSC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TSC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557" name="Google Shape;557;p67"/>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558" name="Google Shape;558;p6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aphicFrame>
        <p:nvGraphicFramePr>
          <p:cNvPr id="563" name="Google Shape;563;p68"/>
          <p:cNvGraphicFramePr/>
          <p:nvPr/>
        </p:nvGraphicFramePr>
        <p:xfrm>
          <a:off x="2922232" y="-6"/>
          <a:ext cx="3000000" cy="3000000"/>
        </p:xfrm>
        <a:graphic>
          <a:graphicData uri="http://schemas.openxmlformats.org/drawingml/2006/table">
            <a:tbl>
              <a:tblPr>
                <a:noFill/>
                <a:tableStyleId>{90995CD3-5F08-4382-8AD0-3CB9B0A02D92}</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564" name="Google Shape;564;p68"/>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265500" y="1233169"/>
            <a:ext cx="2449500" cy="14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800"/>
              <a:t>LF Energy Projects</a:t>
            </a:r>
            <a:endParaRPr sz="3800"/>
          </a:p>
        </p:txBody>
      </p:sp>
      <p:sp>
        <p:nvSpPr>
          <p:cNvPr id="571" name="Google Shape;571;p6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572" name="Google Shape;572;p69"/>
          <p:cNvPicPr preferRelativeResize="0"/>
          <p:nvPr/>
        </p:nvPicPr>
        <p:blipFill>
          <a:blip r:embed="rId3">
            <a:alphaModFix/>
          </a:blip>
          <a:stretch>
            <a:fillRect/>
          </a:stretch>
        </p:blipFill>
        <p:spPr>
          <a:xfrm>
            <a:off x="2836309" y="0"/>
            <a:ext cx="630768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0"/>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578" name="Google Shape;578;p7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579" name="Google Shape;579;p70"/>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1"/>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585" name="Google Shape;585;p71"/>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586" name="Google Shape;586;p71"/>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587" name="Google Shape;587;p71"/>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588" name="Google Shape;588;p71"/>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589" name="Google Shape;589;p71"/>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590" name="Google Shape;590;p71"/>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591" name="Google Shape;591;p71"/>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57"/>
          <p:cNvGrpSpPr/>
          <p:nvPr/>
        </p:nvGrpSpPr>
        <p:grpSpPr>
          <a:xfrm>
            <a:off x="315450" y="14579"/>
            <a:ext cx="8632575" cy="4342476"/>
            <a:chOff x="420600" y="705239"/>
            <a:chExt cx="11510100" cy="5789968"/>
          </a:xfrm>
        </p:grpSpPr>
        <p:pic>
          <p:nvPicPr>
            <p:cNvPr id="343" name="Google Shape;343;p57"/>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344" name="Google Shape;344;p57"/>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345" name="Google Shape;345;p57"/>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346" name="Google Shape;346;p57"/>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347" name="Google Shape;347;p57"/>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348" name="Google Shape;348;p57"/>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349" name="Google Shape;349;p57"/>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350" name="Google Shape;350;p57"/>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351" name="Google Shape;351;p57"/>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352" name="Google Shape;352;p57"/>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353" name="Google Shape;353;p57"/>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354" name="Google Shape;354;p57"/>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355" name="Google Shape;355;p57"/>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356" name="Google Shape;356;p57"/>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357" name="Google Shape;357;p57"/>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358" name="Google Shape;358;p57"/>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359" name="Google Shape;359;p57"/>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360" name="Google Shape;360;p57"/>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361" name="Google Shape;361;p57"/>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362" name="Google Shape;362;p57"/>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363" name="Google Shape;363;p57"/>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364" name="Google Shape;364;p57"/>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365" name="Google Shape;365;p57"/>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366" name="Google Shape;366;p57"/>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367" name="Google Shape;367;p57"/>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368" name="Google Shape;368;p57"/>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369" name="Google Shape;369;p57"/>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370" name="Google Shape;370;p57"/>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371" name="Google Shape;371;p57"/>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372" name="Google Shape;372;p57"/>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373" name="Google Shape;373;p57"/>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374" name="Google Shape;374;p57"/>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375" name="Google Shape;375;p57"/>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376" name="Google Shape;376;p57"/>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377" name="Google Shape;377;p57"/>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378" name="Google Shape;378;p57"/>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79" name="Google Shape;379;p57"/>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57"/>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57"/>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57"/>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57"/>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4" name="Google Shape;384;p57"/>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5" name="Google Shape;385;p57"/>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6" name="Google Shape;386;p57"/>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7" name="Google Shape;387;p57"/>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8" name="Google Shape;388;p57"/>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9" name="Google Shape;389;p57"/>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390" name="Google Shape;390;p57"/>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391" name="Google Shape;391;p57"/>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392" name="Google Shape;392;p57"/>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393" name="Google Shape;393;p57"/>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394" name="Google Shape;394;p57"/>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395" name="Google Shape;395;p57"/>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396" name="Google Shape;396;p57"/>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397" name="Google Shape;397;p57"/>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398" name="Google Shape;398;p57"/>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399" name="Google Shape;399;p57"/>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400" name="Google Shape;400;p57"/>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401" name="Google Shape;401;p57"/>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402" name="Google Shape;402;p57"/>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403" name="Google Shape;403;p57"/>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404" name="Google Shape;404;p57"/>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405" name="Google Shape;405;p57"/>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406" name="Google Shape;406;p57"/>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407" name="Google Shape;407;p57"/>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408" name="Google Shape;408;p57"/>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409" name="Google Shape;409;p57"/>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410" name="Google Shape;410;p57"/>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411" name="Google Shape;411;p57"/>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412" name="Google Shape;412;p57"/>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413" name="Google Shape;413;p57"/>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414" name="Google Shape;414;p57"/>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415" name="Google Shape;415;p57"/>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416" name="Google Shape;416;p57"/>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417" name="Google Shape;417;p57"/>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418" name="Google Shape;418;p57"/>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419" name="Google Shape;419;p57"/>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420" name="Google Shape;420;p57"/>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421" name="Google Shape;421;p57"/>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422" name="Google Shape;422;p57"/>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423" name="Google Shape;423;p57"/>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424" name="Google Shape;424;p57"/>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425" name="Google Shape;425;p57"/>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426" name="Google Shape;426;p57"/>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427" name="Google Shape;427;p57"/>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428" name="Google Shape;428;p57"/>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429" name="Google Shape;429;p57"/>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430" name="Google Shape;430;p57"/>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431" name="Google Shape;431;p57"/>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432" name="Google Shape;432;p57"/>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433" name="Google Shape;433;p57"/>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434" name="Google Shape;434;p57"/>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435" name="Google Shape;435;p57"/>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436" name="Google Shape;436;p57"/>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437" name="Google Shape;437;p57"/>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438" name="Google Shape;438;p57"/>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439" name="Google Shape;439;p57"/>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440" name="Google Shape;440;p57"/>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441" name="Google Shape;441;p57"/>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442" name="Google Shape;442;p57"/>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443" name="Google Shape;443;p57"/>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444" name="Google Shape;444;p57"/>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445" name="Google Shape;445;p57"/>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446" name="Google Shape;446;p57"/>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447" name="Google Shape;447;p57"/>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448" name="Google Shape;448;p57"/>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449" name="Google Shape;449;p57"/>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450" name="Google Shape;450;p57"/>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451" name="Google Shape;451;p57"/>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457" name="Google Shape;457;p58"/>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458" name="Google Shape;458;p58"/>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459" name="Google Shape;459;p58"/>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460" name="Google Shape;460;p58"/>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466" name="Google Shape;466;p59"/>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467" name="Google Shape;467;p59"/>
          <p:cNvSpPr txBox="1"/>
          <p:nvPr/>
        </p:nvSpPr>
        <p:spPr>
          <a:xfrm>
            <a:off x="262500" y="49081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300">
                <a:solidFill>
                  <a:srgbClr val="2F2F2F"/>
                </a:solidFill>
                <a:latin typeface="Roboto Slab Light"/>
                <a:ea typeface="Roboto Slab Light"/>
                <a:cs typeface="Roboto Slab Light"/>
                <a:sym typeface="Roboto Slab Light"/>
              </a:rPr>
              <a:t>Energy Ecosystem is now a software challenge &amp; speed of innovation is key! </a:t>
            </a:r>
            <a:endParaRPr sz="1300">
              <a:solidFill>
                <a:srgbClr val="2F2F2F"/>
              </a:solidFill>
              <a:latin typeface="Roboto Slab Light"/>
              <a:ea typeface="Roboto Slab Light"/>
              <a:cs typeface="Roboto Slab Light"/>
              <a:sym typeface="Roboto Slab Light"/>
            </a:endParaRPr>
          </a:p>
          <a:p>
            <a:pPr indent="-228600" lvl="0" marL="342900" rtl="0" algn="l">
              <a:spcBef>
                <a:spcPts val="800"/>
              </a:spcBef>
              <a:spcAft>
                <a:spcPts val="0"/>
              </a:spcAft>
              <a:buClr>
                <a:srgbClr val="2F2F2F"/>
              </a:buClr>
              <a:buSzPts val="1000"/>
              <a:buFont typeface="Roboto Slab Light"/>
              <a:buChar char="+"/>
            </a:pPr>
            <a:r>
              <a:rPr lang="en" sz="13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300">
              <a:solidFill>
                <a:srgbClr val="2F2F2F"/>
              </a:solidFill>
              <a:latin typeface="Roboto Slab Light"/>
              <a:ea typeface="Roboto Slab Light"/>
              <a:cs typeface="Roboto Slab Light"/>
              <a:sym typeface="Roboto Slab Light"/>
            </a:endParaRPr>
          </a:p>
        </p:txBody>
      </p:sp>
      <p:sp>
        <p:nvSpPr>
          <p:cNvPr id="468" name="Google Shape;468;p59"/>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60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469" name="Google Shape;469;p59"/>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470" name="Google Shape;470;p59"/>
          <p:cNvSpPr txBox="1"/>
          <p:nvPr>
            <p:ph type="title"/>
          </p:nvPr>
        </p:nvSpPr>
        <p:spPr>
          <a:xfrm>
            <a:off x="311775" y="99900"/>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0"/>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476" name="Google Shape;476;p60"/>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77" name="Google Shape;477;p60"/>
          <p:cNvGrpSpPr/>
          <p:nvPr/>
        </p:nvGrpSpPr>
        <p:grpSpPr>
          <a:xfrm>
            <a:off x="1939693" y="768029"/>
            <a:ext cx="805459" cy="4064740"/>
            <a:chOff x="430018" y="304198"/>
            <a:chExt cx="1106400" cy="6249600"/>
          </a:xfrm>
        </p:grpSpPr>
        <p:sp>
          <p:nvSpPr>
            <p:cNvPr id="478" name="Google Shape;478;p60"/>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79" name="Google Shape;479;p60"/>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0" name="Google Shape;480;p60"/>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1" name="Google Shape;481;p60"/>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482" name="Google Shape;482;p60"/>
          <p:cNvGrpSpPr/>
          <p:nvPr/>
        </p:nvGrpSpPr>
        <p:grpSpPr>
          <a:xfrm>
            <a:off x="6602376" y="767909"/>
            <a:ext cx="602100" cy="4064748"/>
            <a:chOff x="6613723" y="1050525"/>
            <a:chExt cx="602100" cy="3347400"/>
          </a:xfrm>
        </p:grpSpPr>
        <p:sp>
          <p:nvSpPr>
            <p:cNvPr id="483" name="Google Shape;483;p60"/>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4" name="Google Shape;484;p60"/>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pic>
        <p:nvPicPr>
          <p:cNvPr id="485" name="Google Shape;485;p60"/>
          <p:cNvPicPr preferRelativeResize="0"/>
          <p:nvPr/>
        </p:nvPicPr>
        <p:blipFill>
          <a:blip r:embed="rId4">
            <a:alphaModFix/>
          </a:blip>
          <a:stretch>
            <a:fillRect/>
          </a:stretch>
        </p:blipFill>
        <p:spPr>
          <a:xfrm>
            <a:off x="2856513" y="767991"/>
            <a:ext cx="3634373" cy="4064832"/>
          </a:xfrm>
          <a:prstGeom prst="rect">
            <a:avLst/>
          </a:prstGeom>
          <a:noFill/>
          <a:ln>
            <a:noFill/>
          </a:ln>
        </p:spPr>
      </p:pic>
      <p:sp>
        <p:nvSpPr>
          <p:cNvPr id="486" name="Google Shape;486;p60"/>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5"/>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493" name="Google Shape;493;p61"/>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494" name="Google Shape;494;p61"/>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495" name="Google Shape;495;p61"/>
          <p:cNvPicPr preferRelativeResize="0"/>
          <p:nvPr/>
        </p:nvPicPr>
        <p:blipFill rotWithShape="1">
          <a:blip r:embed="rId5">
            <a:alphaModFix/>
          </a:blip>
          <a:srcRect b="50588" l="0" r="14893" t="0"/>
          <a:stretch/>
        </p:blipFill>
        <p:spPr>
          <a:xfrm>
            <a:off x="1290263" y="0"/>
            <a:ext cx="4001256" cy="5143501"/>
          </a:xfrm>
          <a:prstGeom prst="rect">
            <a:avLst/>
          </a:prstGeom>
          <a:noFill/>
          <a:ln>
            <a:noFill/>
          </a:ln>
        </p:spPr>
      </p:pic>
      <p:pic>
        <p:nvPicPr>
          <p:cNvPr id="496" name="Google Shape;496;p61"/>
          <p:cNvPicPr preferRelativeResize="0"/>
          <p:nvPr/>
        </p:nvPicPr>
        <p:blipFill rotWithShape="1">
          <a:blip r:embed="rId5">
            <a:alphaModFix/>
          </a:blip>
          <a:srcRect b="0" l="0" r="14893" t="49581"/>
          <a:stretch/>
        </p:blipFill>
        <p:spPr>
          <a:xfrm>
            <a:off x="5222584" y="0"/>
            <a:ext cx="3921417"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509" name="Google Shape;509;p6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510" name="Google Shape;510;p6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511" name="Google Shape;511;p6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512" name="Google Shape;512;p6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513" name="Google Shape;513;p6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514" name="Google Shape;514;p6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515" name="Google Shape;515;p63"/>
          <p:cNvCxnSpPr>
            <a:stCxn id="510" idx="3"/>
            <a:endCxn id="509"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6" name="Google Shape;516;p63"/>
          <p:cNvCxnSpPr>
            <a:stCxn id="510" idx="2"/>
            <a:endCxn id="512"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517" name="Google Shape;517;p63"/>
          <p:cNvCxnSpPr>
            <a:stCxn id="511" idx="0"/>
            <a:endCxn id="510"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8" name="Google Shape;518;p63"/>
          <p:cNvCxnSpPr>
            <a:stCxn id="509" idx="2"/>
            <a:endCxn id="514"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9" name="Google Shape;519;p63"/>
          <p:cNvCxnSpPr>
            <a:stCxn id="513" idx="0"/>
            <a:endCxn id="509"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20" name="Google Shape;520;p6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521" name="Google Shape;521;p6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522" name="Google Shape;522;p63"/>
          <p:cNvCxnSpPr>
            <a:stCxn id="520"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523" name="Google Shape;523;p63"/>
          <p:cNvCxnSpPr>
            <a:stCxn id="521" idx="1"/>
            <a:endCxn id="520"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524" name="Google Shape;524;p63"/>
          <p:cNvCxnSpPr>
            <a:stCxn id="521"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525" name="Google Shape;525;p6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526" name="Google Shape;526;p6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527" name="Google Shape;527;p6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